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2" r:id="rId2"/>
    <p:sldId id="261" r:id="rId3"/>
    <p:sldId id="263" r:id="rId4"/>
    <p:sldId id="264" r:id="rId5"/>
    <p:sldId id="265" r:id="rId6"/>
    <p:sldId id="266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C7D9"/>
    <a:srgbClr val="FFEB33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70" autoAdjust="0"/>
    <p:restoredTop sz="83645" autoAdjust="0"/>
  </p:normalViewPr>
  <p:slideViewPr>
    <p:cSldViewPr snapToGrid="0">
      <p:cViewPr varScale="1">
        <p:scale>
          <a:sx n="72" d="100"/>
          <a:sy n="72" d="100"/>
        </p:scale>
        <p:origin x="2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C2E16-45F6-4469-9C98-89D25D62268C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53F8DC-7972-4414-B636-170B8E773A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829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문제제기 </a:t>
            </a:r>
            <a:r>
              <a:rPr lang="en-US" altLang="ko-KR" dirty="0"/>
              <a:t>:</a:t>
            </a:r>
            <a:r>
              <a:rPr lang="ko-KR" altLang="en-US" dirty="0"/>
              <a:t> 돈관계가 복잡하다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3F8DC-7972-4414-B636-170B8E773A0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12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456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73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289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772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425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385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011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680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852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59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509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EF473-D42E-4287-AFC0-0A50175285AD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B1BC4-523B-4EED-B4B6-EEE4CBE571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441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D1F5FA-598D-4227-939E-EB847852D3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3367" y="1324383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sz="8000" dirty="0" err="1">
                <a:gradFill flip="none" rotWithShape="1">
                  <a:gsLst>
                    <a:gs pos="0">
                      <a:schemeClr val="accent5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accent5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accent5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더</a:t>
            </a:r>
            <a:r>
              <a:rPr lang="ko-KR" altLang="en-US" sz="6600" dirty="0" err="1">
                <a:gradFill flip="none" rotWithShape="1">
                  <a:gsLst>
                    <a:gs pos="0">
                      <a:schemeClr val="accent5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accent5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accent5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치</a:t>
            </a:r>
            <a:r>
              <a:rPr lang="ko-KR" altLang="en-US" sz="9600" dirty="0" err="1">
                <a:gradFill flip="none" rotWithShape="1">
                  <a:gsLst>
                    <a:gs pos="100000">
                      <a:schemeClr val="accent2">
                        <a:lumMod val="50000"/>
                        <a:shade val="30000"/>
                        <a:satMod val="115000"/>
                      </a:schemeClr>
                    </a:gs>
                    <a:gs pos="0">
                      <a:schemeClr val="tx1"/>
                    </a:gs>
                  </a:gsLst>
                  <a:lin ang="16200000" scaled="1"/>
                  <a:tileRect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빗</a:t>
            </a:r>
            <a:r>
              <a:rPr lang="ko-KR" altLang="en-US" sz="8000" dirty="0" err="1">
                <a:gradFill flip="none" rotWithShape="1">
                  <a:gsLst>
                    <a:gs pos="100000">
                      <a:schemeClr val="accent2">
                        <a:lumMod val="50000"/>
                        <a:shade val="30000"/>
                        <a:satMod val="115000"/>
                      </a:schemeClr>
                    </a:gs>
                    <a:gs pos="0">
                      <a:schemeClr val="tx1"/>
                    </a:gs>
                  </a:gsLst>
                  <a:lin ang="16200000" scaled="1"/>
                  <a:tileRect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자루</a:t>
            </a:r>
            <a:endParaRPr lang="ko-KR" altLang="en-US" sz="9600" dirty="0">
              <a:gradFill flip="none" rotWithShape="1">
                <a:gsLst>
                  <a:gs pos="100000">
                    <a:schemeClr val="accent2">
                      <a:lumMod val="50000"/>
                      <a:shade val="30000"/>
                      <a:satMod val="115000"/>
                    </a:schemeClr>
                  </a:gs>
                  <a:gs pos="0">
                    <a:schemeClr val="tx1"/>
                  </a:gs>
                </a:gsLst>
                <a:lin ang="16200000" scaled="1"/>
                <a:tileRect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3AB8BA-A80F-4A70-874E-C7F3777A43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3367" y="3718994"/>
            <a:ext cx="9144000" cy="1065655"/>
          </a:xfrm>
        </p:spPr>
        <p:txBody>
          <a:bodyPr/>
          <a:lstStyle/>
          <a:p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2019-1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소프트웨어 개발의 원리 및 실습</a:t>
            </a: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이정민 장태준 </a:t>
            </a:r>
            <a:r>
              <a:rPr lang="ko-KR" altLang="en-US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정유석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8B890-A2DB-4CC7-B69C-A077F84AF07C}"/>
              </a:ext>
            </a:extLst>
          </p:cNvPr>
          <p:cNvSpPr txBox="1"/>
          <p:nvPr/>
        </p:nvSpPr>
        <p:spPr>
          <a:xfrm>
            <a:off x="1297172" y="5007933"/>
            <a:ext cx="96792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더치페이 상황에서 복잡한 돈 계산을 도와주는 웹서비스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endParaRPr lang="ko-KR" altLang="en-US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0644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222B58F4-EA9B-44B8-8FB0-CE3143C905D7}"/>
              </a:ext>
            </a:extLst>
          </p:cNvPr>
          <p:cNvGrpSpPr/>
          <p:nvPr/>
        </p:nvGrpSpPr>
        <p:grpSpPr>
          <a:xfrm>
            <a:off x="1877009" y="2048718"/>
            <a:ext cx="8631518" cy="4079244"/>
            <a:chOff x="1176945" y="1312624"/>
            <a:chExt cx="9776463" cy="462034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EC82B9A-0D17-4314-8CEB-62DE31072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76945" y="1312624"/>
              <a:ext cx="4328445" cy="4620344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B22AC15-C28F-4A24-A2F7-A196F581AC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</a:extLst>
            </a:blip>
            <a:srcRect l="9968" t="22384" r="13139"/>
            <a:stretch/>
          </p:blipFill>
          <p:spPr>
            <a:xfrm rot="5400000">
              <a:off x="6354575" y="1334136"/>
              <a:ext cx="4577321" cy="4620344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29DEA07-709D-4FDE-9573-09E719EABC0E}"/>
              </a:ext>
            </a:extLst>
          </p:cNvPr>
          <p:cNvSpPr txBox="1"/>
          <p:nvPr/>
        </p:nvSpPr>
        <p:spPr>
          <a:xfrm>
            <a:off x="2851289" y="1105784"/>
            <a:ext cx="6571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지속적인 지출 관계가 있는 그룹에서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…</a:t>
            </a:r>
            <a:endParaRPr lang="ko-KR" altLang="en-US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801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58E551E-3C0A-439C-82D3-B01B87DF7F07}"/>
              </a:ext>
            </a:extLst>
          </p:cNvPr>
          <p:cNvSpPr txBox="1"/>
          <p:nvPr/>
        </p:nvSpPr>
        <p:spPr>
          <a:xfrm>
            <a:off x="4814964" y="1105784"/>
            <a:ext cx="2643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최대한 가볍게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lang="ko-KR" altLang="en-US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998C122-1E51-4477-9792-A73A19EC2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4534" y="2296633"/>
            <a:ext cx="2500642" cy="2860158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F57D9EE3-87AC-4D17-B9EB-EFEAEF667672}"/>
              </a:ext>
            </a:extLst>
          </p:cNvPr>
          <p:cNvSpPr/>
          <p:nvPr/>
        </p:nvSpPr>
        <p:spPr>
          <a:xfrm>
            <a:off x="4672851" y="5221992"/>
            <a:ext cx="29738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모든 구성원이 작성하는 장부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0BEE98F-6C53-4D62-8352-581EB62F6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580" y="2519916"/>
            <a:ext cx="2450336" cy="2371062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6C1169C-B8B8-4D4B-BA3B-A31B9F0542A2}"/>
              </a:ext>
            </a:extLst>
          </p:cNvPr>
          <p:cNvSpPr/>
          <p:nvPr/>
        </p:nvSpPr>
        <p:spPr>
          <a:xfrm>
            <a:off x="857479" y="5221992"/>
            <a:ext cx="28216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복잡한 계좌 연동 과정 생략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" name="곱하기 기호 13">
            <a:extLst>
              <a:ext uri="{FF2B5EF4-FFF2-40B4-BE49-F238E27FC236}">
                <a16:creationId xmlns:a16="http://schemas.microsoft.com/office/drawing/2014/main" id="{4F950044-F851-4D5C-8D7E-FB46E26E6BDD}"/>
              </a:ext>
            </a:extLst>
          </p:cNvPr>
          <p:cNvSpPr/>
          <p:nvPr/>
        </p:nvSpPr>
        <p:spPr>
          <a:xfrm>
            <a:off x="265814" y="1786270"/>
            <a:ext cx="3721396" cy="3721396"/>
          </a:xfrm>
          <a:prstGeom prst="mathMultiply">
            <a:avLst>
              <a:gd name="adj1" fmla="val 12949"/>
            </a:avLst>
          </a:prstGeom>
          <a:solidFill>
            <a:srgbClr val="8FAADC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89EE052-3AF0-49C6-B981-CD0762F5BB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87"/>
          <a:stretch/>
        </p:blipFill>
        <p:spPr>
          <a:xfrm>
            <a:off x="9290529" y="1608952"/>
            <a:ext cx="1788597" cy="3533775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863F333-C65B-4735-93B8-B9F11FD36737}"/>
              </a:ext>
            </a:extLst>
          </p:cNvPr>
          <p:cNvSpPr/>
          <p:nvPr/>
        </p:nvSpPr>
        <p:spPr>
          <a:xfrm>
            <a:off x="9350255" y="5221992"/>
            <a:ext cx="17636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쉬운 인터페이스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6875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58E551E-3C0A-439C-82D3-B01B87DF7F07}"/>
              </a:ext>
            </a:extLst>
          </p:cNvPr>
          <p:cNvSpPr txBox="1"/>
          <p:nvPr/>
        </p:nvSpPr>
        <p:spPr>
          <a:xfrm>
            <a:off x="4441464" y="1105784"/>
            <a:ext cx="3390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최대한 효율적으로</a:t>
            </a:r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lang="ko-KR" altLang="en-US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FF11E8E-A85A-4FC8-B6A4-5B09A572B777}"/>
              </a:ext>
            </a:extLst>
          </p:cNvPr>
          <p:cNvSpPr/>
          <p:nvPr/>
        </p:nvSpPr>
        <p:spPr>
          <a:xfrm>
            <a:off x="3449083" y="2640892"/>
            <a:ext cx="882503" cy="88250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유석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1E1462D-2ABC-4350-A29E-B88D81B3FC3E}"/>
              </a:ext>
            </a:extLst>
          </p:cNvPr>
          <p:cNvSpPr/>
          <p:nvPr/>
        </p:nvSpPr>
        <p:spPr>
          <a:xfrm>
            <a:off x="2600723" y="4134412"/>
            <a:ext cx="882503" cy="88250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태준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7F88CB7-B659-45CC-B7BD-23273401066A}"/>
              </a:ext>
            </a:extLst>
          </p:cNvPr>
          <p:cNvSpPr/>
          <p:nvPr/>
        </p:nvSpPr>
        <p:spPr>
          <a:xfrm>
            <a:off x="4358403" y="4134412"/>
            <a:ext cx="882503" cy="88250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정민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D2C4DCBE-3C98-4DA6-80A5-A27D9C90155A}"/>
              </a:ext>
            </a:extLst>
          </p:cNvPr>
          <p:cNvCxnSpPr>
            <a:stCxn id="7" idx="5"/>
          </p:cNvCxnSpPr>
          <p:nvPr/>
        </p:nvCxnSpPr>
        <p:spPr>
          <a:xfrm>
            <a:off x="4202346" y="3394155"/>
            <a:ext cx="438234" cy="744775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583C58C-B44D-4E87-994C-ABF10A894977}"/>
              </a:ext>
            </a:extLst>
          </p:cNvPr>
          <p:cNvSpPr txBox="1"/>
          <p:nvPr/>
        </p:nvSpPr>
        <p:spPr>
          <a:xfrm>
            <a:off x="4335780" y="355600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만원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046D0CF-993C-4B98-8388-749DC32ED561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3550920" y="4575664"/>
            <a:ext cx="807483" cy="0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C07F154-6885-4F6E-9F1A-1AFE90880CEE}"/>
              </a:ext>
            </a:extLst>
          </p:cNvPr>
          <p:cNvSpPr txBox="1"/>
          <p:nvPr/>
        </p:nvSpPr>
        <p:spPr>
          <a:xfrm>
            <a:off x="3649980" y="454279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만원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79DF695-40A4-4853-AEAB-A6D1B8708B78}"/>
              </a:ext>
            </a:extLst>
          </p:cNvPr>
          <p:cNvSpPr/>
          <p:nvPr/>
        </p:nvSpPr>
        <p:spPr>
          <a:xfrm>
            <a:off x="2963485" y="5445512"/>
            <a:ext cx="2044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>
                <a:latin typeface="나눔고딕" panose="020D0604000000000000" pitchFamily="50" charset="-127"/>
                <a:ea typeface="나눔고딕" panose="020D0604000000000000" pitchFamily="50" charset="-127"/>
              </a:rPr>
              <a:t>거래 횟수의 최소화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870D2D9-AF79-4EFB-8620-E15F1DFF84D7}"/>
              </a:ext>
            </a:extLst>
          </p:cNvPr>
          <p:cNvSpPr/>
          <p:nvPr/>
        </p:nvSpPr>
        <p:spPr>
          <a:xfrm>
            <a:off x="7667567" y="5445512"/>
            <a:ext cx="2044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선호하는 송금 방법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92A3527D-4402-45A3-BB78-9AE3B81B0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596" y="2967668"/>
            <a:ext cx="3956647" cy="157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736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58E551E-3C0A-439C-82D3-B01B87DF7F07}"/>
              </a:ext>
            </a:extLst>
          </p:cNvPr>
          <p:cNvSpPr txBox="1"/>
          <p:nvPr/>
        </p:nvSpPr>
        <p:spPr>
          <a:xfrm>
            <a:off x="3733742" y="1105784"/>
            <a:ext cx="48061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 외 다양한 편의 기능 제공</a:t>
            </a:r>
          </a:p>
        </p:txBody>
      </p:sp>
      <p:pic>
        <p:nvPicPr>
          <p:cNvPr id="1028" name="Picture 4" descr="ë§ìì ëí ì´ë¯¸ì§ ê²ìê²°ê³¼">
            <a:extLst>
              <a:ext uri="{FF2B5EF4-FFF2-40B4-BE49-F238E27FC236}">
                <a16:creationId xmlns:a16="http://schemas.microsoft.com/office/drawing/2014/main" id="{19ECA1D1-4CE8-4BCA-8268-D2F23FFB0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229" y="2460420"/>
            <a:ext cx="2954972" cy="140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ìíì ëí ì´ë¯¸ì§ ê²ìê²°ê³¼">
            <a:extLst>
              <a:ext uri="{FF2B5EF4-FFF2-40B4-BE49-F238E27FC236}">
                <a16:creationId xmlns:a16="http://schemas.microsoft.com/office/drawing/2014/main" id="{D6AD4666-8FAC-4221-9FB8-CACD7CAF4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7397" y="3589888"/>
            <a:ext cx="2862707" cy="1449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E2900D4-3A6C-4EE6-B985-76A111A5ED43}"/>
              </a:ext>
            </a:extLst>
          </p:cNvPr>
          <p:cNvSpPr/>
          <p:nvPr/>
        </p:nvSpPr>
        <p:spPr>
          <a:xfrm>
            <a:off x="2491403" y="5445512"/>
            <a:ext cx="29883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환율 계산 기능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해외여행 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A890298-6558-47DC-944D-053F81F83389}"/>
              </a:ext>
            </a:extLst>
          </p:cNvPr>
          <p:cNvSpPr/>
          <p:nvPr/>
        </p:nvSpPr>
        <p:spPr>
          <a:xfrm>
            <a:off x="7213256" y="5445512"/>
            <a:ext cx="3318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다양한 더치 페이 계산 방법 지원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FF03FF-C858-425B-B3DA-CA635E7E42BE}"/>
              </a:ext>
            </a:extLst>
          </p:cNvPr>
          <p:cNvSpPr txBox="1"/>
          <p:nvPr/>
        </p:nvSpPr>
        <p:spPr>
          <a:xfrm>
            <a:off x="7400260" y="2764464"/>
            <a:ext cx="12362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1/N</a:t>
            </a:r>
            <a:endParaRPr lang="ko-KR" altLang="en-US" sz="4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13FF61-23E6-4D09-B334-D0D01B41F797}"/>
              </a:ext>
            </a:extLst>
          </p:cNvPr>
          <p:cNvSpPr txBox="1"/>
          <p:nvPr/>
        </p:nvSpPr>
        <p:spPr>
          <a:xfrm>
            <a:off x="7868094" y="3540643"/>
            <a:ext cx="19832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100</a:t>
            </a:r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원</a:t>
            </a:r>
            <a:r>
              <a:rPr lang="en-US" altLang="ko-KR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절삭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1A962C-7BF7-4BB2-AFF6-14E20B192178}"/>
              </a:ext>
            </a:extLst>
          </p:cNvPr>
          <p:cNvSpPr txBox="1"/>
          <p:nvPr/>
        </p:nvSpPr>
        <p:spPr>
          <a:xfrm>
            <a:off x="7176977" y="4061639"/>
            <a:ext cx="21146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메뉴값별</a:t>
            </a:r>
            <a:endParaRPr lang="ko-KR" altLang="en-US" sz="4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3F92BA-1599-47F7-9DEB-52502460969D}"/>
              </a:ext>
            </a:extLst>
          </p:cNvPr>
          <p:cNvSpPr txBox="1"/>
          <p:nvPr/>
        </p:nvSpPr>
        <p:spPr>
          <a:xfrm>
            <a:off x="8612374" y="2955852"/>
            <a:ext cx="13163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가챠</a:t>
            </a:r>
            <a:r>
              <a:rPr lang="en-US" altLang="ko-KR" sz="2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(?)</a:t>
            </a:r>
            <a:endParaRPr lang="ko-KR" altLang="en-US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C58393-A4AA-479E-BF5B-62F93B4EE34C}"/>
              </a:ext>
            </a:extLst>
          </p:cNvPr>
          <p:cNvSpPr txBox="1"/>
          <p:nvPr/>
        </p:nvSpPr>
        <p:spPr>
          <a:xfrm>
            <a:off x="9122737" y="4231760"/>
            <a:ext cx="1199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비율별</a:t>
            </a:r>
            <a:endParaRPr lang="ko-KR" altLang="en-US" sz="2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4930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D51672-07E8-403A-BE31-55E203350480}"/>
              </a:ext>
            </a:extLst>
          </p:cNvPr>
          <p:cNvSpPr txBox="1"/>
          <p:nvPr/>
        </p:nvSpPr>
        <p:spPr>
          <a:xfrm>
            <a:off x="5631698" y="1105784"/>
            <a:ext cx="10102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Q&amp;A</a:t>
            </a:r>
            <a:endParaRPr lang="ko-KR" altLang="en-US" sz="3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11C8EF6-1ECE-4DDF-B03A-E4965994F81F}"/>
              </a:ext>
            </a:extLst>
          </p:cNvPr>
          <p:cNvSpPr/>
          <p:nvPr/>
        </p:nvSpPr>
        <p:spPr>
          <a:xfrm>
            <a:off x="5006602" y="691963"/>
            <a:ext cx="2178802" cy="538609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4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63357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92</Words>
  <Application>Microsoft Office PowerPoint</Application>
  <PresentationFormat>와이드스크린</PresentationFormat>
  <Paragraphs>29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나눔고딕</vt:lpstr>
      <vt:lpstr>나눔고딕 ExtraBold</vt:lpstr>
      <vt:lpstr>나눔스퀘어</vt:lpstr>
      <vt:lpstr>맑은 고딕</vt:lpstr>
      <vt:lpstr>Arial</vt:lpstr>
      <vt:lpstr>Office 테마</vt:lpstr>
      <vt:lpstr>더치빗자루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 태준</dc:creator>
  <cp:lastModifiedBy>이정민</cp:lastModifiedBy>
  <cp:revision>9</cp:revision>
  <dcterms:created xsi:type="dcterms:W3CDTF">2019-04-03T15:15:32Z</dcterms:created>
  <dcterms:modified xsi:type="dcterms:W3CDTF">2019-04-04T06:15:55Z</dcterms:modified>
</cp:coreProperties>
</file>

<file path=docProps/thumbnail.jpeg>
</file>